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4" autoAdjust="0"/>
    <p:restoredTop sz="94660"/>
  </p:normalViewPr>
  <p:slideViewPr>
    <p:cSldViewPr>
      <p:cViewPr varScale="1">
        <p:scale>
          <a:sx n="54" d="100"/>
          <a:sy n="54" d="100"/>
        </p:scale>
        <p:origin x="-96" y="-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25/01/2019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C:\Users\PC\Desktop\presentatipon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PC\Desktop\presentatipon\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PC\Desktop\presentatipon\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PC\Desktop\presentatipon\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C\Desktop\presentatipon\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PC\Desktop\presentatipon\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PC\Desktop\presentatipon\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PC\Desktop\presentatipon\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PC\Desktop\presentatipon\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PC\Desktop\presentatipon\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PC\Desktop\presentatipon\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C:\Users\PC\Desktop\presentatipon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PC\Desktop\presentatipon\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PC\Desktop\presentatipon\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 descr="C:\Users\PC\Desktop\presentatipon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Desktop\presentatipon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C\Desktop\presentatipon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C\Desktop\presentatipon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PC\Desktop\presentatipon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PC\Desktop\presentatipon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1"/>
            <a:ext cx="939653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PC\Desktop\presentatipon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Affichage à l'écran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PC</dc:creator>
  <cp:lastModifiedBy>PC</cp:lastModifiedBy>
  <cp:revision>1</cp:revision>
  <dcterms:created xsi:type="dcterms:W3CDTF">2019-01-24T23:25:24Z</dcterms:created>
  <dcterms:modified xsi:type="dcterms:W3CDTF">2019-01-24T23:35:21Z</dcterms:modified>
</cp:coreProperties>
</file>